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sldIdLst>
    <p:sldId id="256" r:id="rId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7696200" cy="3831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Emma Ohlin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tillsammans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med er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andra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börjar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morgonen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kl 7.00 och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fodrar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hästarna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för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att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sedan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äta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grötfrukost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med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skinkmacka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i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cafeteria,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efter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det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ridning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I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ridhuset</a:t>
            </a:r>
            <a:endParaRPr lang="en-GB" sz="16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Kostnad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: 150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kr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för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frukost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och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ridning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/person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eller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200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kr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(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familjepris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) om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ngn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som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inte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rider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vill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följa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med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och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bara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äta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frukost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  <a:b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	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ca 30 min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ridning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till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julmusik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med Emma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som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instruktör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Du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som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rider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ditt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hyrpass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gör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det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enligt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normal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ridpass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upplägg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,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frukosten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ingår</a:t>
            </a:r>
            <a:r>
              <a:rPr lang="en-GB" sz="1600" b="1" dirty="0"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cs typeface="Times New Roman"/>
              </a:rPr>
              <a:t>då</a:t>
            </a:r>
            <a:r>
              <a:rPr lang="en-GB" sz="1600" b="1">
                <a:latin typeface="Calibri" panose="020F0502020204030204" pitchFamily="34" charset="0"/>
                <a:cs typeface="Times New Roman"/>
              </a:rPr>
              <a:t>.</a:t>
            </a:r>
            <a:br>
              <a:rPr lang="sv-SE" sz="1600" dirty="0">
                <a:latin typeface="Calibri" panose="020F0502020204030204" pitchFamily="34" charset="0"/>
              </a:rPr>
            </a:br>
            <a:r>
              <a:rPr lang="sv-SE" sz="1600" dirty="0">
                <a:latin typeface="Calibri" panose="020F0502020204030204" pitchFamily="34" charset="0"/>
              </a:rPr>
              <a:t>Betalning i samband med anmälan till vårt BG 5718-7460 eller via swish nr 1236804397.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Anmäl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på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lista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i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stallet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,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meddela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eventuella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allergier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vid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anmälan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,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betald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=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anmäld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. </a:t>
            </a:r>
            <a:b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Detta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riktar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sig till dig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som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rider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från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Märke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3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samt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syskon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,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föräldrar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mm.</a:t>
            </a:r>
            <a:endParaRPr lang="en-GB" sz="1600" b="1" u="sng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Anmälan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senast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måndag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den 18/12!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Frågor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 till </a:t>
            </a:r>
            <a:r>
              <a:rPr lang="en-GB" sz="1600" dirty="0" err="1">
                <a:latin typeface="Calibri" panose="020F0502020204030204" pitchFamily="34" charset="0"/>
                <a:ea typeface="Calibri"/>
                <a:cs typeface="Times New Roman"/>
              </a:rPr>
              <a:t>kansliet</a:t>
            </a:r>
            <a:r>
              <a:rPr lang="en-GB" sz="1600" dirty="0"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Välkomna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på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en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mysig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GB" sz="1600" b="1" dirty="0" err="1">
                <a:latin typeface="Calibri" panose="020F0502020204030204" pitchFamily="34" charset="0"/>
                <a:ea typeface="Calibri"/>
                <a:cs typeface="Times New Roman"/>
              </a:rPr>
              <a:t>julaftonstart</a:t>
            </a:r>
            <a:r>
              <a:rPr lang="en-GB" sz="1600" b="1" dirty="0">
                <a:latin typeface="Calibri" panose="020F0502020204030204" pitchFamily="34" charset="0"/>
                <a:ea typeface="Calibri"/>
                <a:cs typeface="Times New Roman"/>
              </a:rPr>
              <a:t> !</a:t>
            </a:r>
            <a:endParaRPr lang="en-GB" sz="1600" b="1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125113" cy="924475"/>
          </a:xfrm>
        </p:spPr>
        <p:txBody>
          <a:bodyPr/>
          <a:lstStyle/>
          <a:p>
            <a:r>
              <a:rPr lang="sv-SE" dirty="0"/>
              <a:t>Julaftonsmorgon i stallet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2171007" cy="165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C:\Users\Kansliet\AppData\Local\Microsoft\Windows\Temporary Internet Files\Content.IE5\XDR9RBEU\christmas-gift-present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05400"/>
            <a:ext cx="2590800" cy="161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32821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549650-658c-45a6-8c27-33d1d2a96908" xsi:nil="true"/>
    <lcf76f155ced4ddcb4097134ff3c332f xmlns="0e24580c-1983-450b-94c7-d87d3886697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52902FE780546B25E8860931CB376" ma:contentTypeVersion="15" ma:contentTypeDescription="Create a new document." ma:contentTypeScope="" ma:versionID="64511b78d3c238967ea52251875040f1">
  <xsd:schema xmlns:xsd="http://www.w3.org/2001/XMLSchema" xmlns:xs="http://www.w3.org/2001/XMLSchema" xmlns:p="http://schemas.microsoft.com/office/2006/metadata/properties" xmlns:ns2="0e24580c-1983-450b-94c7-d87d38866972" xmlns:ns3="af549650-658c-45a6-8c27-33d1d2a96908" targetNamespace="http://schemas.microsoft.com/office/2006/metadata/properties" ma:root="true" ma:fieldsID="468130211f4d0df5cb476ff2b0dfb45d" ns2:_="" ns3:_="">
    <xsd:import namespace="0e24580c-1983-450b-94c7-d87d38866972"/>
    <xsd:import namespace="af549650-658c-45a6-8c27-33d1d2a969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4580c-1983-450b-94c7-d87d38866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982b95c-bbe7-489b-ae25-2551c7257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49650-658c-45a6-8c27-33d1d2a9690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5ed5a9b-657d-44d6-b1b3-109ce50b0d02}" ma:internalName="TaxCatchAll" ma:showField="CatchAllData" ma:web="af549650-658c-45a6-8c27-33d1d2a96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24561-1D33-4D54-9A40-1F20D9D105DA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0e24580c-1983-450b-94c7-d87d38866972"/>
    <ds:schemaRef ds:uri="http://purl.org/dc/dcmitype/"/>
    <ds:schemaRef ds:uri="http://schemas.microsoft.com/office/infopath/2007/PartnerControls"/>
    <ds:schemaRef ds:uri="http://purl.org/dc/terms/"/>
    <ds:schemaRef ds:uri="af549650-658c-45a6-8c27-33d1d2a96908"/>
  </ds:schemaRefs>
</ds:datastoreItem>
</file>

<file path=customXml/itemProps2.xml><?xml version="1.0" encoding="utf-8"?>
<ds:datastoreItem xmlns:ds="http://schemas.openxmlformats.org/officeDocument/2006/customXml" ds:itemID="{3412E50B-E335-4CA6-A2F2-7B4B6BDF10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EA2E1-4461-44A4-8CA0-7DE8373EF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24580c-1983-450b-94c7-d87d38866972"/>
    <ds:schemaRef ds:uri="af549650-658c-45a6-8c27-33d1d2a969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4708</TotalTime>
  <Words>153</Words>
  <Application>Microsoft Office PowerPoint</Application>
  <PresentationFormat>Bildspel på skärmen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Wingdings 2</vt:lpstr>
      <vt:lpstr>Winter</vt:lpstr>
      <vt:lpstr>Julaftonsmorgon i stallet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Julaftonsmorgon i stallet</dc:title>
  <dc:creator>Charlotte Uhrbom</dc:creator>
  <cp:lastModifiedBy>Jenny Gustafsson</cp:lastModifiedBy>
  <cp:revision>27</cp:revision>
  <cp:lastPrinted>2021-11-12T11:04:20Z</cp:lastPrinted>
  <dcterms:created xsi:type="dcterms:W3CDTF">2006-08-16T00:00:00Z</dcterms:created>
  <dcterms:modified xsi:type="dcterms:W3CDTF">2023-12-01T12:16:04Z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0x0101003B952902FE780546B25E8860931CB376</vt:lpwstr>
  </property>
  <property fmtid="{D5CDD505-2E9C-101B-9397-08002B2CF9AE}" pid="3" name="MediaServiceImageTags">
    <vt:lpwstr/>
  </property>
</Properties>
</file>